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9" r:id="rId6"/>
    <p:sldId id="260" r:id="rId7"/>
    <p:sldId id="261" r:id="rId8"/>
    <p:sldId id="262" r:id="rId9"/>
    <p:sldId id="266" r:id="rId10"/>
    <p:sldId id="267" r:id="rId11"/>
    <p:sldId id="263" r:id="rId12"/>
    <p:sldId id="264" r:id="rId13"/>
    <p:sldId id="268" r:id="rId14"/>
    <p:sldId id="265" r:id="rId15"/>
    <p:sldId id="258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64A1"/>
    <a:srgbClr val="FFFFFF"/>
    <a:srgbClr val="33CCFF"/>
    <a:srgbClr val="0072C6"/>
    <a:srgbClr val="029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2" autoAdjust="0"/>
    <p:restoredTop sz="76870" autoAdjust="0"/>
  </p:normalViewPr>
  <p:slideViewPr>
    <p:cSldViewPr snapToGrid="0">
      <p:cViewPr varScale="1">
        <p:scale>
          <a:sx n="108" d="100"/>
          <a:sy n="108" d="100"/>
        </p:scale>
        <p:origin x="114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7D609-A91D-4E1B-A3FA-4CE5623A91C8}" type="datetimeFigureOut">
              <a:rPr lang="pt-BR" smtClean="0"/>
              <a:t>08/03/2017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5B698-97B5-4DA5-A282-3EF2510D5C4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55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577590"/>
            <a:ext cx="10515600" cy="98488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Expertise</a:t>
            </a:r>
          </a:p>
          <a:p>
            <a:pPr lvl="0"/>
            <a:r>
              <a:rPr lang="en-US" dirty="0"/>
              <a:t>@Twitter / Site / FB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AA6F2-AF59-44DA-8AE6-E25B80ED9BF3}" type="slidenum">
              <a:rPr lang="pt-BR" smtClean="0"/>
              <a:t>‹#›</a:t>
            </a:fld>
            <a:endParaRPr lang="pt-B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262434" y="127"/>
            <a:ext cx="6975835" cy="1772239"/>
          </a:xfrm>
          <a:prstGeom prst="rect">
            <a:avLst/>
          </a:prstGeom>
          <a:solidFill>
            <a:srgbClr val="0873BB"/>
          </a:solidFill>
          <a:ln>
            <a:solidFill>
              <a:srgbClr val="087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323110" y="126"/>
            <a:ext cx="2868891" cy="1781666"/>
          </a:xfrm>
          <a:prstGeom prst="rect">
            <a:avLst/>
          </a:prstGeom>
          <a:solidFill>
            <a:srgbClr val="26A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45518" y="1866506"/>
            <a:ext cx="5046482" cy="1535506"/>
          </a:xfrm>
          <a:prstGeom prst="rect">
            <a:avLst/>
          </a:prstGeom>
          <a:solidFill>
            <a:srgbClr val="08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262433" y="1866507"/>
            <a:ext cx="4779390" cy="1535633"/>
          </a:xfrm>
          <a:prstGeom prst="rect">
            <a:avLst/>
          </a:prstGeom>
          <a:solidFill>
            <a:srgbClr val="26A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48640" cy="3402013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408213" y="76284"/>
            <a:ext cx="6655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5 Resources For Learning PowerShell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15" y="303356"/>
            <a:ext cx="3169226" cy="1165779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2290378" y="2034094"/>
            <a:ext cx="471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Thomas Rayner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64" y="1922522"/>
            <a:ext cx="1562047" cy="15620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856" y="1866507"/>
            <a:ext cx="1562719" cy="15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7695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0" t="10123" r="3023" b="1524"/>
          <a:stretch/>
        </p:blipFill>
        <p:spPr bwMode="auto">
          <a:xfrm>
            <a:off x="7039430" y="0"/>
            <a:ext cx="52977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159657" y="275771"/>
            <a:ext cx="455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24146" y="1404711"/>
            <a:ext cx="6483054" cy="52283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04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650" y="550586"/>
            <a:ext cx="10406150" cy="1140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650" y="1368425"/>
            <a:ext cx="10406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6356350"/>
            <a:ext cx="12192000" cy="501650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" y="6255930"/>
            <a:ext cx="702489" cy="70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939" y="6334359"/>
            <a:ext cx="545629" cy="5456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884" y="6275725"/>
            <a:ext cx="1802115" cy="66289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947650" y="7769"/>
            <a:ext cx="11244350" cy="501650"/>
          </a:xfrm>
          <a:prstGeom prst="rect">
            <a:avLst/>
          </a:prstGeom>
          <a:solidFill>
            <a:srgbClr val="0A64A1"/>
          </a:solidFill>
          <a:ln>
            <a:solidFill>
              <a:srgbClr val="0A6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" cy="14478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7646684" y="80834"/>
            <a:ext cx="457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MrThomasRayner</a:t>
            </a:r>
            <a:r>
              <a:rPr lang="en-US" dirty="0">
                <a:solidFill>
                  <a:schemeClr val="bg1"/>
                </a:solidFill>
              </a:rPr>
              <a:t> – workingsysadmin.com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17484" y="64166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6684" y="64166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629AA6F2-AF59-44DA-8AE6-E25B80ED9BF3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3818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650" y="550586"/>
            <a:ext cx="10406150" cy="1140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650" y="1825625"/>
            <a:ext cx="5072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8" name="Rectangle 7"/>
          <p:cNvSpPr/>
          <p:nvPr userDrawn="1"/>
        </p:nvSpPr>
        <p:spPr>
          <a:xfrm>
            <a:off x="-1" y="6356350"/>
            <a:ext cx="12192000" cy="501650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" y="6255930"/>
            <a:ext cx="702489" cy="70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939" y="6334359"/>
            <a:ext cx="545629" cy="5456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884" y="6275725"/>
            <a:ext cx="1802115" cy="66289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947650" y="7769"/>
            <a:ext cx="11244350" cy="501650"/>
          </a:xfrm>
          <a:prstGeom prst="rect">
            <a:avLst/>
          </a:prstGeom>
          <a:solidFill>
            <a:srgbClr val="0A64A1"/>
          </a:solidFill>
          <a:ln>
            <a:solidFill>
              <a:srgbClr val="0A6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" cy="14478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17484" y="64166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6684" y="64166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629AA6F2-AF59-44DA-8AE6-E25B80ED9BF3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646684" y="80834"/>
            <a:ext cx="457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MrThomasRayner</a:t>
            </a:r>
            <a:r>
              <a:rPr lang="en-US" dirty="0">
                <a:solidFill>
                  <a:schemeClr val="bg1"/>
                </a:solidFill>
              </a:rPr>
              <a:t> – workingsysadmin.com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71938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0E3BD1-B73B-43E4-A4D1-9229F8DDBABB}" type="datetimeFigureOut">
              <a:rPr lang="pt-BR" smtClean="0"/>
              <a:t>08/03/2017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AA6F2-AF59-44DA-8AE6-E25B80ED9BF3}" type="slidenum">
              <a:rPr lang="pt-BR" smtClean="0"/>
              <a:t>‹#›</a:t>
            </a:fld>
            <a:endParaRPr lang="pt-B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/>
          <p:cNvSpPr txBox="1"/>
          <p:nvPr userDrawn="1"/>
        </p:nvSpPr>
        <p:spPr>
          <a:xfrm>
            <a:off x="2536166" y="5151815"/>
            <a:ext cx="936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600" dirty="0">
                <a:solidFill>
                  <a:schemeClr val="bg1"/>
                </a:solidFill>
              </a:rPr>
              <a:t>Ask Me Anything</a:t>
            </a:r>
          </a:p>
        </p:txBody>
      </p:sp>
    </p:spTree>
    <p:extLst>
      <p:ext uri="{BB962C8B-B14F-4D97-AF65-F5344CB8AC3E}">
        <p14:creationId xmlns:p14="http://schemas.microsoft.com/office/powerpoint/2010/main" val="90696256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0E3BD1-B73B-43E4-A4D1-9229F8DDBABB}" type="datetimeFigureOut">
              <a:rPr lang="pt-BR" smtClean="0"/>
              <a:t>08/03/2017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AA6F2-AF59-44DA-8AE6-E25B80ED9BF3}" type="slidenum">
              <a:rPr lang="pt-BR" smtClean="0"/>
              <a:t>‹#›</a:t>
            </a:fld>
            <a:endParaRPr lang="pt-B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 userDrawn="1"/>
        </p:nvSpPr>
        <p:spPr>
          <a:xfrm>
            <a:off x="8483016" y="5151815"/>
            <a:ext cx="3415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262371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0E3BD1-B73B-43E4-A4D1-9229F8DDBABB}" type="datetimeFigureOut">
              <a:rPr lang="pt-BR" smtClean="0"/>
              <a:t>08/03/2017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AA6F2-AF59-44DA-8AE6-E25B80ED9BF3}" type="slidenum">
              <a:rPr lang="pt-BR" smtClean="0"/>
              <a:t>‹#›</a:t>
            </a:fld>
            <a:endParaRPr lang="pt-B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 userDrawn="1"/>
        </p:nvSpPr>
        <p:spPr>
          <a:xfrm>
            <a:off x="8483016" y="5151815"/>
            <a:ext cx="3415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914319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55" y="2772236"/>
            <a:ext cx="3169226" cy="11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6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00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0" r:id="rId2"/>
    <p:sldLayoutId id="2147483652" r:id="rId3"/>
    <p:sldLayoutId id="2147483656" r:id="rId4"/>
    <p:sldLayoutId id="2147483655" r:id="rId5"/>
    <p:sldLayoutId id="2147483658" r:id="rId6"/>
    <p:sldLayoutId id="2147483659" r:id="rId7"/>
    <p:sldLayoutId id="2147483661" r:id="rId8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97014" y="3299125"/>
            <a:ext cx="4870210" cy="984885"/>
          </a:xfrm>
        </p:spPr>
        <p:txBody>
          <a:bodyPr/>
          <a:lstStyle/>
          <a:p>
            <a:r>
              <a:rPr lang="en-US" sz="4400" dirty="0"/>
              <a:t>Connect with 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97014" y="4250606"/>
            <a:ext cx="7118770" cy="1500187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MrThomasRayner</a:t>
            </a:r>
            <a:r>
              <a:rPr lang="en-US" dirty="0"/>
              <a:t> </a:t>
            </a:r>
          </a:p>
          <a:p>
            <a:r>
              <a:rPr lang="en-US" dirty="0"/>
              <a:t>LinkedIn.com/in/</a:t>
            </a:r>
            <a:r>
              <a:rPr lang="en-US" dirty="0" err="1"/>
              <a:t>thomasrayner</a:t>
            </a:r>
            <a:endParaRPr lang="en-US" dirty="0"/>
          </a:p>
          <a:p>
            <a:r>
              <a:rPr lang="en-US" dirty="0"/>
              <a:t>workingsysadmin.com – I blog about PowerShell!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450" y="6089650"/>
            <a:ext cx="665018" cy="6650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7014" y="5923671"/>
            <a:ext cx="6515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tint val="75000"/>
                  </a:schemeClr>
                </a:solidFill>
              </a:rPr>
              <a:t>Slides and Demo Script</a:t>
            </a:r>
          </a:p>
          <a:p>
            <a:r>
              <a:rPr lang="en-US" sz="2400" dirty="0">
                <a:solidFill>
                  <a:schemeClr val="tx1">
                    <a:tint val="75000"/>
                  </a:schemeClr>
                </a:solidFill>
              </a:rPr>
              <a:t>https://github.com/ThmsRynr/Presentation-Files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559" y="348527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086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Video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68" y="1866609"/>
            <a:ext cx="1814559" cy="18145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70601" y="2309966"/>
            <a:ext cx="40743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youtube.com/c/</a:t>
            </a:r>
            <a:r>
              <a:rPr lang="en-US" dirty="0" err="1"/>
              <a:t>powershellconferenceeu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youtube.com/user/</a:t>
            </a:r>
            <a:r>
              <a:rPr lang="en-US" dirty="0" err="1"/>
              <a:t>powershellorg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70601" y="4462068"/>
            <a:ext cx="4580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channel9.msdn.com/</a:t>
            </a:r>
            <a:r>
              <a:rPr lang="en-US" dirty="0" err="1"/>
              <a:t>Search?term</a:t>
            </a:r>
            <a:r>
              <a:rPr lang="en-US" dirty="0"/>
              <a:t>=</a:t>
            </a:r>
            <a:r>
              <a:rPr lang="en-US" dirty="0" err="1"/>
              <a:t>powershell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68" y="4013322"/>
            <a:ext cx="25050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73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Practice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37" y="1368425"/>
            <a:ext cx="3103664" cy="4351338"/>
          </a:xfrm>
        </p:spPr>
      </p:pic>
    </p:spTree>
    <p:extLst>
      <p:ext uri="{BB962C8B-B14F-4D97-AF65-F5344CB8AC3E}">
        <p14:creationId xmlns:p14="http://schemas.microsoft.com/office/powerpoint/2010/main" val="1399543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 txBox="1">
            <a:spLocks/>
          </p:cNvSpPr>
          <p:nvPr/>
        </p:nvSpPr>
        <p:spPr>
          <a:xfrm>
            <a:off x="297014" y="467872"/>
            <a:ext cx="4870210" cy="817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Connect with me</a:t>
            </a:r>
          </a:p>
        </p:txBody>
      </p:sp>
      <p:sp>
        <p:nvSpPr>
          <p:cNvPr id="3" name="Text Placeholder 9"/>
          <p:cNvSpPr txBox="1">
            <a:spLocks/>
          </p:cNvSpPr>
          <p:nvPr/>
        </p:nvSpPr>
        <p:spPr>
          <a:xfrm>
            <a:off x="297014" y="1285388"/>
            <a:ext cx="5500099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MrThomasRayner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LinkedIn.com/in/</a:t>
            </a:r>
            <a:r>
              <a:rPr lang="en-US" dirty="0" err="1">
                <a:solidFill>
                  <a:schemeClr val="bg1"/>
                </a:solidFill>
              </a:rPr>
              <a:t>thomasrayner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workingsysadmin.com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347175"/>
            <a:ext cx="3300984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462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Books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0" y="1588760"/>
            <a:ext cx="3009900" cy="3810000"/>
          </a:xfrm>
        </p:spPr>
      </p:pic>
      <p:sp>
        <p:nvSpPr>
          <p:cNvPr id="5" name="Rectangle 4"/>
          <p:cNvSpPr/>
          <p:nvPr/>
        </p:nvSpPr>
        <p:spPr>
          <a:xfrm>
            <a:off x="1303888" y="5398760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ISBN 978-1633430297</a:t>
            </a:r>
          </a:p>
        </p:txBody>
      </p:sp>
      <p:sp>
        <p:nvSpPr>
          <p:cNvPr id="7" name="Rectangle 6"/>
          <p:cNvSpPr/>
          <p:nvPr/>
        </p:nvSpPr>
        <p:spPr>
          <a:xfrm>
            <a:off x="5058919" y="5467498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ISBN 978-1617294167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5" y="1588760"/>
            <a:ext cx="2943225" cy="381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58239" y="5467498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leanpub.com/powershell101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47" y="1441475"/>
            <a:ext cx="3007456" cy="40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01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Books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23" y="1368425"/>
            <a:ext cx="290089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0" y="1368425"/>
            <a:ext cx="2900892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10" y="1368578"/>
            <a:ext cx="2900790" cy="43511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82100" y="5719763"/>
            <a:ext cx="3442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leanpub.com/become-</a:t>
            </a:r>
            <a:r>
              <a:rPr lang="en-US" dirty="0" err="1"/>
              <a:t>powershell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4850" y="5719763"/>
            <a:ext cx="311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leanpub.com/the-pester-book</a:t>
            </a:r>
          </a:p>
        </p:txBody>
      </p:sp>
      <p:sp>
        <p:nvSpPr>
          <p:cNvPr id="9" name="Rectangle 8"/>
          <p:cNvSpPr/>
          <p:nvPr/>
        </p:nvSpPr>
        <p:spPr>
          <a:xfrm>
            <a:off x="73260" y="5719763"/>
            <a:ext cx="4649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leanpub.com/</a:t>
            </a:r>
            <a:r>
              <a:rPr lang="en-US" dirty="0" err="1"/>
              <a:t>powershell</a:t>
            </a:r>
            <a:r>
              <a:rPr lang="en-US" dirty="0"/>
              <a:t>-scripting-toolmaking</a:t>
            </a:r>
          </a:p>
        </p:txBody>
      </p:sp>
    </p:spTree>
    <p:extLst>
      <p:ext uri="{BB962C8B-B14F-4D97-AF65-F5344CB8AC3E}">
        <p14:creationId xmlns:p14="http://schemas.microsoft.com/office/powerpoint/2010/main" val="4157314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Books </a:t>
            </a:r>
            <a:r>
              <a:rPr lang="en-US" sz="2800" dirty="0"/>
              <a:t>(I wrote some too) amazon.com/author/</a:t>
            </a:r>
            <a:r>
              <a:rPr lang="en-US" sz="2800" dirty="0" err="1"/>
              <a:t>trayner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0" y="1315159"/>
            <a:ext cx="3481070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730" y="1315159"/>
            <a:ext cx="3481070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5727" y="5761608"/>
            <a:ext cx="138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$2.97 eBook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0806" y="5761608"/>
            <a:ext cx="13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$7.47 eBook</a:t>
            </a:r>
          </a:p>
        </p:txBody>
      </p:sp>
    </p:spTree>
    <p:extLst>
      <p:ext uri="{BB962C8B-B14F-4D97-AF65-F5344CB8AC3E}">
        <p14:creationId xmlns:p14="http://schemas.microsoft.com/office/powerpoint/2010/main" val="607329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Social Media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2163" y="1690688"/>
            <a:ext cx="16192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Image result for twit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1413" y="2163247"/>
            <a:ext cx="470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twitter.com/</a:t>
            </a:r>
            <a:r>
              <a:rPr lang="en-US" dirty="0" err="1"/>
              <a:t>MrThomasRayner</a:t>
            </a:r>
            <a:r>
              <a:rPr lang="en-US" dirty="0"/>
              <a:t>/lists/tech-people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1413" y="3540951"/>
            <a:ext cx="2513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reddit.com/r/PowerShell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80" y="3305995"/>
            <a:ext cx="2926016" cy="8392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04" y="4446097"/>
            <a:ext cx="1421167" cy="142116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71413" y="4830446"/>
            <a:ext cx="2755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powershell.slack.com</a:t>
            </a:r>
          </a:p>
          <a:p>
            <a:r>
              <a:rPr lang="en-US" sz="1400" dirty="0"/>
              <a:t>Invite yourself: slack.poshcode.org</a:t>
            </a:r>
          </a:p>
        </p:txBody>
      </p:sp>
    </p:spTree>
    <p:extLst>
      <p:ext uri="{BB962C8B-B14F-4D97-AF65-F5344CB8AC3E}">
        <p14:creationId xmlns:p14="http://schemas.microsoft.com/office/powerpoint/2010/main" val="1942941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Blogs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07" y="1492094"/>
            <a:ext cx="2257740" cy="819264"/>
          </a:xfrm>
        </p:spPr>
      </p:pic>
      <p:sp>
        <p:nvSpPr>
          <p:cNvPr id="5" name="Rectangle 4"/>
          <p:cNvSpPr/>
          <p:nvPr/>
        </p:nvSpPr>
        <p:spPr>
          <a:xfrm>
            <a:off x="4972047" y="1624727"/>
            <a:ext cx="45081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blogs.technet.microsoft.com/</a:t>
            </a:r>
            <a:r>
              <a:rPr lang="en-US" dirty="0" err="1"/>
              <a:t>heyscriptingguy</a:t>
            </a:r>
            <a:endParaRPr lang="en-US" dirty="0"/>
          </a:p>
          <a:p>
            <a:r>
              <a:rPr lang="en-US" sz="1200" dirty="0"/>
              <a:t>blogs.technet.microsoft.com/</a:t>
            </a:r>
            <a:r>
              <a:rPr lang="en-US" sz="1200" dirty="0" err="1"/>
              <a:t>heyscriptingguy</a:t>
            </a:r>
            <a:r>
              <a:rPr lang="en-US" sz="1200" dirty="0"/>
              <a:t>/tag/</a:t>
            </a:r>
            <a:r>
              <a:rPr lang="en-US" sz="1200" dirty="0" err="1"/>
              <a:t>thomas-rayner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77" y="2764829"/>
            <a:ext cx="1458199" cy="10626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72047" y="3111494"/>
            <a:ext cx="160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powershell.org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33" y="4252035"/>
            <a:ext cx="1731516" cy="17315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29662" y="4933127"/>
            <a:ext cx="2296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planetpowershell.com</a:t>
            </a:r>
          </a:p>
        </p:txBody>
      </p:sp>
    </p:spTree>
    <p:extLst>
      <p:ext uri="{BB962C8B-B14F-4D97-AF65-F5344CB8AC3E}">
        <p14:creationId xmlns:p14="http://schemas.microsoft.com/office/powerpoint/2010/main" val="2740807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Blogs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0" y="1690688"/>
            <a:ext cx="5009329" cy="6530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437514" y="1832530"/>
            <a:ext cx="3862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blogs.technet.microsoft.com/</a:t>
            </a:r>
            <a:r>
              <a:rPr lang="en-US" dirty="0" err="1"/>
              <a:t>canitpro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28" y="2830790"/>
            <a:ext cx="1905000" cy="190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37514" y="3598624"/>
            <a:ext cx="1901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50" y="5222875"/>
            <a:ext cx="2886478" cy="7525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37514" y="5229833"/>
            <a:ext cx="231185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workingsysadmin.com</a:t>
            </a:r>
          </a:p>
          <a:p>
            <a:r>
              <a:rPr lang="en-US" sz="1050" dirty="0"/>
              <a:t>Shameless plug</a:t>
            </a:r>
          </a:p>
        </p:txBody>
      </p:sp>
    </p:spTree>
    <p:extLst>
      <p:ext uri="{BB962C8B-B14F-4D97-AF65-F5344CB8AC3E}">
        <p14:creationId xmlns:p14="http://schemas.microsoft.com/office/powerpoint/2010/main" val="454441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https://github.com/ThmsRynr/Presentation-Files/tree/master/Learn%20PowerShell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1" t="25608" r="22580" b="32849"/>
          <a:stretch/>
        </p:blipFill>
        <p:spPr>
          <a:xfrm>
            <a:off x="3469668" y="1690688"/>
            <a:ext cx="5362113" cy="2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2502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Video Training</a:t>
            </a:r>
          </a:p>
        </p:txBody>
      </p:sp>
      <p:pic>
        <p:nvPicPr>
          <p:cNvPr id="4" name="Logo_animate2_1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2913" y="13684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65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VPOpenDay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egoe UI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VP_OpenDay2014" id="{23BF91EE-D4BF-40BE-91A6-493540F1CA73}" vid="{4C70CC15-C15E-4A94-8A8F-6964442C2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f70c230-8171-4481-8194-457be27ef1d6">
      <UserInfo>
        <DisplayName/>
        <AccountId xsi:nil="true"/>
        <AccountType/>
      </UserInfo>
    </SharedWithUsers>
    <_ip_UnifiedCompliancePolicyUIAction xmlns="http://schemas.microsoft.com/sharepoint/v3" xsi:nil="true"/>
    <IconOverlay xmlns="http://schemas.microsoft.com/sharepoint/v4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267313E1B2794D8DFC61F74010DBEE" ma:contentTypeVersion="8" ma:contentTypeDescription="Create a new document." ma:contentTypeScope="" ma:versionID="f4e215a75bec290b0ec03485a3e906d1">
  <xsd:schema xmlns:xsd="http://www.w3.org/2001/XMLSchema" xmlns:xs="http://www.w3.org/2001/XMLSchema" xmlns:p="http://schemas.microsoft.com/office/2006/metadata/properties" xmlns:ns1="http://schemas.microsoft.com/sharepoint/v3" xmlns:ns2="bf70c230-8171-4481-8194-457be27ef1d6" xmlns:ns3="http://schemas.microsoft.com/sharepoint/v4" targetNamespace="http://schemas.microsoft.com/office/2006/metadata/properties" ma:root="true" ma:fieldsID="ac4d8bd04630ae57f88384a943c43a01" ns1:_="" ns2:_="" ns3:_="">
    <xsd:import namespace="http://schemas.microsoft.com/sharepoint/v3"/>
    <xsd:import namespace="bf70c230-8171-4481-8194-457be27ef1d6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70c230-8171-4481-8194-457be27ef1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9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3D1619-06B9-4A5A-909B-DA79C0DB6ACA}">
  <ds:schemaRefs>
    <ds:schemaRef ds:uri="http://schemas.microsoft.com/office/2006/metadata/properties"/>
    <ds:schemaRef ds:uri="http://schemas.microsoft.com/office/infopath/2007/PartnerControls"/>
    <ds:schemaRef ds:uri="bf70c230-8171-4481-8194-457be27ef1d6"/>
    <ds:schemaRef ds:uri="http://schemas.microsoft.com/sharepoint/v3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6F75B063-F2EF-452A-9185-332547351C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26A169-9589-4EF7-AEDD-E4100B5581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f70c230-8171-4481-8194-457be27ef1d6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MVP_OpenDay2014</Template>
  <TotalTime>2692</TotalTime>
  <Words>104</Words>
  <Application>Microsoft Office PowerPoint</Application>
  <PresentationFormat>Widescreen</PresentationFormat>
  <Paragraphs>45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MVPOpenDay</vt:lpstr>
      <vt:lpstr>Connect with me</vt:lpstr>
      <vt:lpstr>1. Books</vt:lpstr>
      <vt:lpstr>1. Books</vt:lpstr>
      <vt:lpstr>1. Books (I wrote some too) amazon.com/author/trayner</vt:lpstr>
      <vt:lpstr>2. Social Media</vt:lpstr>
      <vt:lpstr>3. Blogs</vt:lpstr>
      <vt:lpstr>3. Blogs</vt:lpstr>
      <vt:lpstr>3. Blogs</vt:lpstr>
      <vt:lpstr>4. Video Training</vt:lpstr>
      <vt:lpstr>4. Video Training</vt:lpstr>
      <vt:lpstr>5. Practice</vt:lpstr>
      <vt:lpstr>PowerPoint Presentation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Fernanda Saraiva</dc:creator>
  <dc:description/>
  <cp:lastModifiedBy>Thomas Rayner</cp:lastModifiedBy>
  <cp:revision>98</cp:revision>
  <dcterms:created xsi:type="dcterms:W3CDTF">2015-03-02T17:19:53Z</dcterms:created>
  <dcterms:modified xsi:type="dcterms:W3CDTF">2017-03-08T17:01:49Z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0x01010060267313E1B2794D8DFC61F74010DBEE</vt:lpwstr>
  </property>
</Properties>
</file>